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6"/>
  </p:normalViewPr>
  <p:slideViewPr>
    <p:cSldViewPr snapToGrid="0" snapToObjects="1">
      <p:cViewPr varScale="1">
        <p:scale>
          <a:sx n="90" d="100"/>
          <a:sy n="90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EFDA8-2724-EE44-B147-B9A34CB85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841586"/>
          </a:xfrm>
        </p:spPr>
        <p:txBody>
          <a:bodyPr/>
          <a:lstStyle/>
          <a:p>
            <a:r>
              <a:rPr lang="pt-BR" sz="4800" dirty="0"/>
              <a:t>Projeto do site Game Mania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EA0BC-C7A3-0944-B19F-2A2FFA8FB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520441"/>
            <a:ext cx="7766936" cy="1627292"/>
          </a:xfrm>
        </p:spPr>
        <p:txBody>
          <a:bodyPr/>
          <a:lstStyle/>
          <a:p>
            <a:r>
              <a:rPr lang="pt-BR" dirty="0"/>
              <a:t>Desktop, </a:t>
            </a:r>
            <a:r>
              <a:rPr lang="pt-BR" dirty="0" err="1"/>
              <a:t>tablet</a:t>
            </a:r>
            <a:r>
              <a:rPr lang="pt-BR" dirty="0"/>
              <a:t> e smartphone</a:t>
            </a:r>
          </a:p>
        </p:txBody>
      </p:sp>
    </p:spTree>
    <p:extLst>
      <p:ext uri="{BB962C8B-B14F-4D97-AF65-F5344CB8AC3E}">
        <p14:creationId xmlns:p14="http://schemas.microsoft.com/office/powerpoint/2010/main" val="273458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C0AE2-5154-2E42-B11E-4655A43A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Orientações gerais do cliente para o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48A8C9-1C09-FB43-A8D3-61F873CA5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Público-alvo: 14 a 40 anos</a:t>
            </a:r>
          </a:p>
          <a:p>
            <a:r>
              <a:rPr lang="pt-BR" dirty="0"/>
              <a:t>Linguagem objetiva, sem gírias</a:t>
            </a:r>
          </a:p>
          <a:p>
            <a:r>
              <a:rPr lang="pt-BR" dirty="0"/>
              <a:t>Site minimalista</a:t>
            </a:r>
          </a:p>
          <a:p>
            <a:r>
              <a:rPr lang="pt-BR" dirty="0"/>
              <a:t>Não usar rosa, amarelo, laranja, roxo, ciano, bege e marrom</a:t>
            </a:r>
          </a:p>
          <a:p>
            <a:r>
              <a:rPr lang="pt-BR" dirty="0"/>
              <a:t>Fácil localização do e-mail e do telefone da loja</a:t>
            </a:r>
          </a:p>
          <a:p>
            <a:r>
              <a:rPr lang="pt-BR" dirty="0"/>
              <a:t>Espaço para cadastrar e-mail do cliente</a:t>
            </a:r>
          </a:p>
          <a:p>
            <a:r>
              <a:rPr lang="pt-BR" dirty="0"/>
              <a:t>Menu com a opção “início”</a:t>
            </a:r>
          </a:p>
          <a:p>
            <a:r>
              <a:rPr lang="pt-BR" dirty="0"/>
              <a:t>Usar logo da loja</a:t>
            </a:r>
          </a:p>
          <a:p>
            <a:r>
              <a:rPr lang="pt-BR" dirty="0"/>
              <a:t>Fácil localização das redes sociais da loja (</a:t>
            </a:r>
            <a:r>
              <a:rPr lang="pt-BR" dirty="0" err="1"/>
              <a:t>Facebook</a:t>
            </a:r>
            <a:r>
              <a:rPr lang="pt-BR" dirty="0"/>
              <a:t> e Instagram)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402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BC7A1-E47F-AF4D-8816-86B83B78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188"/>
            <a:ext cx="8596668" cy="934402"/>
          </a:xfrm>
        </p:spPr>
        <p:txBody>
          <a:bodyPr/>
          <a:lstStyle/>
          <a:p>
            <a:r>
              <a:rPr lang="pt-BR" dirty="0"/>
              <a:t>Projeto para desktop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C1B4FB-3131-144F-81F3-D5E7BBFB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1591"/>
            <a:ext cx="3577558" cy="4749772"/>
          </a:xfrm>
        </p:spPr>
        <p:txBody>
          <a:bodyPr/>
          <a:lstStyle/>
          <a:p>
            <a:r>
              <a:rPr lang="pt-BR" dirty="0"/>
              <a:t>O protótipo seguiu as orientações apresentadas pelo cliente, conforme pode-se observar na imagem ao lado. A ausência de mais informações (sobre jogos, promoções em destaque etc.) dificultou o projeto, fazendo com que ele seguisse uma linha bem “clean” (um pouco mais do que seria recomendável para o desktop, que comporta mais elementos e informações). 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E461DF-1502-7248-9776-FA30F000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392" y="1291590"/>
            <a:ext cx="4794755" cy="55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1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F6FF7-774B-354C-BB6B-CBB051DD0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188"/>
            <a:ext cx="8596668" cy="957262"/>
          </a:xfrm>
        </p:spPr>
        <p:txBody>
          <a:bodyPr/>
          <a:lstStyle/>
          <a:p>
            <a:r>
              <a:rPr lang="pt-BR" dirty="0"/>
              <a:t>Projeto para </a:t>
            </a:r>
            <a:r>
              <a:rPr lang="pt-BR" dirty="0" err="1"/>
              <a:t>tablet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44794A-71DE-0F40-88D6-4DE6C002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4488"/>
            <a:ext cx="3823229" cy="4426874"/>
          </a:xfrm>
        </p:spPr>
        <p:txBody>
          <a:bodyPr/>
          <a:lstStyle/>
          <a:p>
            <a:r>
              <a:rPr lang="pt-BR" dirty="0"/>
              <a:t>O protótipo para </a:t>
            </a:r>
            <a:r>
              <a:rPr lang="pt-BR" dirty="0" err="1"/>
              <a:t>tablet</a:t>
            </a:r>
            <a:r>
              <a:rPr lang="pt-BR" dirty="0"/>
              <a:t> ficou bem parecido com o do Desktop. O site se adapta bem ao tamanho desse dispositivo.  Foi necessário apenas reduzir a mensagem de cadastro.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6EAD57-B993-484C-A9CA-34A97606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40" y="1314450"/>
            <a:ext cx="4647867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6A0C1-730E-254B-B707-EBD4B03D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dirty="0"/>
              <a:t>Projeto para smartphone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2ABFB-EAA6-904C-B216-96DA0534F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804" cy="3880773"/>
          </a:xfrm>
        </p:spPr>
        <p:txBody>
          <a:bodyPr/>
          <a:lstStyle/>
          <a:p>
            <a:r>
              <a:rPr lang="pt-BR" dirty="0"/>
              <a:t>O projeto para smartphone manteve as orientações gerais do site, sem sofrer grandes modificações em relação ao protótipo para desktop. Foi necessário apenas alterar o menu, reduzir ainda mais a mensagem de cadastro e alterar a disposição de Contato e das Redes Sociais.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4A3673-71BC-9641-B32A-32E2A2B4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21" y="609600"/>
            <a:ext cx="313508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2BB6F-1E0B-034C-BDD7-EBF16630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Esperamos ter satisfeito as demandas do cliente!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7B4207-5ACC-954D-9605-509B3AB4E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6612939" cy="2511424"/>
          </a:xfrm>
        </p:spPr>
        <p:txBody>
          <a:bodyPr/>
          <a:lstStyle/>
          <a:p>
            <a:r>
              <a:rPr lang="pt-BR" dirty="0"/>
              <a:t>Contatos do desenvolvedor: Daniel - 21 98369-2325 e </a:t>
            </a:r>
            <a:r>
              <a:rPr lang="pt-BR" dirty="0" err="1"/>
              <a:t>danieldmonteiro@gmail.com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13F5E6-8769-2D48-8420-EBDAF7C9EC60}"/>
              </a:ext>
            </a:extLst>
          </p:cNvPr>
          <p:cNvSpPr txBox="1"/>
          <p:nvPr/>
        </p:nvSpPr>
        <p:spPr>
          <a:xfrm flipH="1">
            <a:off x="4314825" y="5186362"/>
            <a:ext cx="5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B814C27-1515-1848-9320-EF1A75AC1FB7}"/>
              </a:ext>
            </a:extLst>
          </p:cNvPr>
          <p:cNvSpPr/>
          <p:nvPr/>
        </p:nvSpPr>
        <p:spPr>
          <a:xfrm>
            <a:off x="2400300" y="3244334"/>
            <a:ext cx="6612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92D050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7369119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Personalizar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Facetado</Template>
  <TotalTime>46</TotalTime>
  <Words>260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Facetado</vt:lpstr>
      <vt:lpstr>Projeto do site Game Mania</vt:lpstr>
      <vt:lpstr>Orientações gerais do cliente para o site</vt:lpstr>
      <vt:lpstr>Projeto para desktop</vt:lpstr>
      <vt:lpstr>Projeto para tablet</vt:lpstr>
      <vt:lpstr>Projeto para smartphone</vt:lpstr>
      <vt:lpstr>Esperamos ter satisfeito as demandas do cliente!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site Game Mania</dc:title>
  <dc:creator>DANIEL MONTEIRO</dc:creator>
  <cp:lastModifiedBy>DANIEL MONTEIRO</cp:lastModifiedBy>
  <cp:revision>9</cp:revision>
  <dcterms:created xsi:type="dcterms:W3CDTF">2022-02-04T21:24:35Z</dcterms:created>
  <dcterms:modified xsi:type="dcterms:W3CDTF">2022-02-04T22:10:52Z</dcterms:modified>
</cp:coreProperties>
</file>